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1B401-A788-4804-B93F-5214C24B4517}" type="doc">
      <dgm:prSet loTypeId="urn:microsoft.com/office/officeart/2005/8/layout/arrow5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49D734-E7DB-4F01-8E1C-D9726A444E1F}">
      <dgm:prSet phldrT="[Текст]" custT="1"/>
      <dgm:spPr/>
      <dgm:t>
        <a:bodyPr/>
        <a:lstStyle/>
        <a:p>
          <a:endParaRPr lang="ru-RU" sz="1800" dirty="0"/>
        </a:p>
        <a:p>
          <a:r>
            <a:rPr lang="ru-RU" sz="2800" dirty="0"/>
            <a:t>Совет класса:</a:t>
          </a:r>
        </a:p>
        <a:p>
          <a:r>
            <a:rPr lang="ru-RU" sz="2800" dirty="0"/>
            <a:t>Регулировать работу всего класса, помогать и ценить добро. </a:t>
          </a:r>
        </a:p>
        <a:p>
          <a:endParaRPr lang="ru-RU" sz="1800" dirty="0"/>
        </a:p>
        <a:p>
          <a:endParaRPr lang="ru-RU" sz="1800" dirty="0"/>
        </a:p>
      </dgm:t>
    </dgm:pt>
    <dgm:pt modelId="{32CFD8DF-FB50-4DBF-83E3-827ACE88E2AA}" type="parTrans" cxnId="{D7ABB96E-C6D7-4C37-B5B3-8F4B82821FEA}">
      <dgm:prSet/>
      <dgm:spPr/>
      <dgm:t>
        <a:bodyPr/>
        <a:lstStyle/>
        <a:p>
          <a:endParaRPr lang="ru-RU"/>
        </a:p>
      </dgm:t>
    </dgm:pt>
    <dgm:pt modelId="{A5133DF2-73C3-4B64-A101-2A8CDE066ECE}" type="sibTrans" cxnId="{D7ABB96E-C6D7-4C37-B5B3-8F4B82821FEA}">
      <dgm:prSet/>
      <dgm:spPr/>
      <dgm:t>
        <a:bodyPr/>
        <a:lstStyle/>
        <a:p>
          <a:endParaRPr lang="ru-RU"/>
        </a:p>
      </dgm:t>
    </dgm:pt>
    <dgm:pt modelId="{980C7BCB-26CA-48A6-B8CD-6E7EFCBE23F3}">
      <dgm:prSet phldrT="[Текст]" custT="1"/>
      <dgm:spPr/>
      <dgm:t>
        <a:bodyPr/>
        <a:lstStyle/>
        <a:p>
          <a:r>
            <a:rPr lang="ru-RU" sz="2800" dirty="0"/>
            <a:t>Девиз:</a:t>
          </a:r>
        </a:p>
        <a:p>
          <a:r>
            <a:rPr lang="ru-RU" sz="2800" dirty="0"/>
            <a:t>Если кто-то где-то помощь попросил.</a:t>
          </a:r>
        </a:p>
        <a:p>
          <a:r>
            <a:rPr lang="ru-RU" sz="2800" dirty="0"/>
            <a:t>Дружно мы поможем, доброта спасает мир</a:t>
          </a:r>
        </a:p>
      </dgm:t>
    </dgm:pt>
    <dgm:pt modelId="{B364FEA9-E4C3-4C4F-A353-9B8713141ADA}" type="parTrans" cxnId="{7C56C5DB-791A-427F-A35D-92E4E083F7AE}">
      <dgm:prSet/>
      <dgm:spPr/>
      <dgm:t>
        <a:bodyPr/>
        <a:lstStyle/>
        <a:p>
          <a:endParaRPr lang="ru-RU"/>
        </a:p>
      </dgm:t>
    </dgm:pt>
    <dgm:pt modelId="{A6A2C5AA-0A3A-471E-AE90-F00B923EDF02}" type="sibTrans" cxnId="{7C56C5DB-791A-427F-A35D-92E4E083F7AE}">
      <dgm:prSet/>
      <dgm:spPr/>
      <dgm:t>
        <a:bodyPr/>
        <a:lstStyle/>
        <a:p>
          <a:endParaRPr lang="ru-RU"/>
        </a:p>
      </dgm:t>
    </dgm:pt>
    <dgm:pt modelId="{AC152BC4-C7E8-48CE-BA88-C3CB8E5B1D56}" type="pres">
      <dgm:prSet presAssocID="{6031B401-A788-4804-B93F-5214C24B4517}" presName="diagram" presStyleCnt="0">
        <dgm:presLayoutVars>
          <dgm:dir/>
          <dgm:resizeHandles val="exact"/>
        </dgm:presLayoutVars>
      </dgm:prSet>
      <dgm:spPr/>
    </dgm:pt>
    <dgm:pt modelId="{A82C4374-8B45-4226-9F3F-FE892A3F2CB4}" type="pres">
      <dgm:prSet presAssocID="{9249D734-E7DB-4F01-8E1C-D9726A444E1F}" presName="arrow" presStyleLbl="node1" presStyleIdx="0" presStyleCnt="2" custRadScaleRad="97952" custRadScaleInc="-190">
        <dgm:presLayoutVars>
          <dgm:bulletEnabled val="1"/>
        </dgm:presLayoutVars>
      </dgm:prSet>
      <dgm:spPr/>
    </dgm:pt>
    <dgm:pt modelId="{E19E4829-52B6-4BA0-BC16-A0BC2299CE58}" type="pres">
      <dgm:prSet presAssocID="{980C7BCB-26CA-48A6-B8CD-6E7EFCBE23F3}" presName="arrow" presStyleLbl="node1" presStyleIdx="1" presStyleCnt="2" custRadScaleRad="97958" custRadScaleInc="-381">
        <dgm:presLayoutVars>
          <dgm:bulletEnabled val="1"/>
        </dgm:presLayoutVars>
      </dgm:prSet>
      <dgm:spPr/>
    </dgm:pt>
  </dgm:ptLst>
  <dgm:cxnLst>
    <dgm:cxn modelId="{D7ABB96E-C6D7-4C37-B5B3-8F4B82821FEA}" srcId="{6031B401-A788-4804-B93F-5214C24B4517}" destId="{9249D734-E7DB-4F01-8E1C-D9726A444E1F}" srcOrd="0" destOrd="0" parTransId="{32CFD8DF-FB50-4DBF-83E3-827ACE88E2AA}" sibTransId="{A5133DF2-73C3-4B64-A101-2A8CDE066ECE}"/>
    <dgm:cxn modelId="{A4B56559-54D2-4188-8C11-420E6711912B}" type="presOf" srcId="{9249D734-E7DB-4F01-8E1C-D9726A444E1F}" destId="{A82C4374-8B45-4226-9F3F-FE892A3F2CB4}" srcOrd="0" destOrd="0" presId="urn:microsoft.com/office/officeart/2005/8/layout/arrow5"/>
    <dgm:cxn modelId="{C2B123CB-2EFC-4E0F-BE72-D2F9DD064274}" type="presOf" srcId="{6031B401-A788-4804-B93F-5214C24B4517}" destId="{AC152BC4-C7E8-48CE-BA88-C3CB8E5B1D56}" srcOrd="0" destOrd="0" presId="urn:microsoft.com/office/officeart/2005/8/layout/arrow5"/>
    <dgm:cxn modelId="{7C56C5DB-791A-427F-A35D-92E4E083F7AE}" srcId="{6031B401-A788-4804-B93F-5214C24B4517}" destId="{980C7BCB-26CA-48A6-B8CD-6E7EFCBE23F3}" srcOrd="1" destOrd="0" parTransId="{B364FEA9-E4C3-4C4F-A353-9B8713141ADA}" sibTransId="{A6A2C5AA-0A3A-471E-AE90-F00B923EDF02}"/>
    <dgm:cxn modelId="{B2C0F6EA-9ED5-4029-9D52-F39ED855E328}" type="presOf" srcId="{980C7BCB-26CA-48A6-B8CD-6E7EFCBE23F3}" destId="{E19E4829-52B6-4BA0-BC16-A0BC2299CE58}" srcOrd="0" destOrd="0" presId="urn:microsoft.com/office/officeart/2005/8/layout/arrow5"/>
    <dgm:cxn modelId="{D42ECFDB-7120-43A4-8163-F01C3D04D39C}" type="presParOf" srcId="{AC152BC4-C7E8-48CE-BA88-C3CB8E5B1D56}" destId="{A82C4374-8B45-4226-9F3F-FE892A3F2CB4}" srcOrd="0" destOrd="0" presId="urn:microsoft.com/office/officeart/2005/8/layout/arrow5"/>
    <dgm:cxn modelId="{AFED0F0A-1CB9-4E37-AD67-9C478318E629}" type="presParOf" srcId="{AC152BC4-C7E8-48CE-BA88-C3CB8E5B1D56}" destId="{E19E4829-52B6-4BA0-BC16-A0BC2299CE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C4374-8B45-4226-9F3F-FE892A3F2CB4}">
      <dsp:nvSpPr>
        <dsp:cNvPr id="0" name=""/>
        <dsp:cNvSpPr/>
      </dsp:nvSpPr>
      <dsp:spPr>
        <a:xfrm rot="16200000">
          <a:off x="60392" y="3580"/>
          <a:ext cx="5499752" cy="549975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Совет класса: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Регулировать работу всего класса, помогать и ценить добро.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5400000">
        <a:off x="60393" y="1378517"/>
        <a:ext cx="4537295" cy="2749876"/>
      </dsp:txXfrm>
    </dsp:sp>
    <dsp:sp modelId="{E19E4829-52B6-4BA0-BC16-A0BC2299CE58}">
      <dsp:nvSpPr>
        <dsp:cNvPr id="0" name=""/>
        <dsp:cNvSpPr/>
      </dsp:nvSpPr>
      <dsp:spPr>
        <a:xfrm rot="5400000">
          <a:off x="5725941" y="0"/>
          <a:ext cx="5499752" cy="549975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Девиз: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Если кто-то где-то помощь попросил.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Дружно мы поможем, доброта спасает мир</a:t>
          </a:r>
        </a:p>
      </dsp:txBody>
      <dsp:txXfrm rot="-5400000">
        <a:off x="6688399" y="1374938"/>
        <a:ext cx="4537295" cy="2749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0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3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3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5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8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8C9B-78FA-408A-A2E4-7D7DB4FA7930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3E3E-E98A-45EE-8E00-119BE7A6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5" y="0"/>
            <a:ext cx="98921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66503"/>
            <a:ext cx="8950034" cy="16562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Система ученического самоуправления.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2027" y="5237017"/>
            <a:ext cx="4067695" cy="1409007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Выполнила: студентка </a:t>
            </a:r>
          </a:p>
          <a:p>
            <a:pPr algn="r"/>
            <a:r>
              <a:rPr lang="ru-RU" dirty="0"/>
              <a:t>группы 321Н1 </a:t>
            </a:r>
          </a:p>
          <a:p>
            <a:pPr algn="r"/>
            <a:r>
              <a:rPr lang="ru-RU" dirty="0"/>
              <a:t>Жолтикова Вита</a:t>
            </a:r>
          </a:p>
        </p:txBody>
      </p:sp>
    </p:spTree>
    <p:extLst>
      <p:ext uri="{BB962C8B-B14F-4D97-AF65-F5344CB8AC3E}">
        <p14:creationId xmlns:p14="http://schemas.microsoft.com/office/powerpoint/2010/main" val="98133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545058"/>
              </p:ext>
            </p:extLst>
          </p:nvPr>
        </p:nvGraphicFramePr>
        <p:xfrm>
          <a:off x="237067" y="635000"/>
          <a:ext cx="11286065" cy="55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6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211" y="574102"/>
            <a:ext cx="5004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Главнокомандующий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67369" y="2057398"/>
            <a:ext cx="68637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Помощник классного руководителя.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Организовывает и контролирует работу всех учеников класса.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Отвечает за  посещение классного коллектива.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6" y="316408"/>
            <a:ext cx="4917131" cy="61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6546" y="278692"/>
            <a:ext cx="5476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Помощник главнокомандующего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2081" y="2144684"/>
            <a:ext cx="67249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Заменяет главнокомандующего в его отсутствие, выполняет все его обязанности.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Помощник учителя и главнокомандующего.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9" y="338483"/>
            <a:ext cx="3594996" cy="61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331" y="268378"/>
            <a:ext cx="5351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/>
              <a:t>Чистюльки</a:t>
            </a:r>
            <a:r>
              <a:rPr lang="ru-RU" sz="4000" b="1" dirty="0"/>
              <a:t> (5 человек)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8067" y="1837263"/>
            <a:ext cx="638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Следят за чистотой в классе, столовой.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Моют доску в течение учебного дня, в конце учебного дня задвигают стулья.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Выполняют другие поручения, которые даёт учитель.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7" y="976264"/>
            <a:ext cx="5451850" cy="49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6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9347" y="155077"/>
            <a:ext cx="5142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Всезнайки (5 человек)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1482" y="1516212"/>
            <a:ext cx="6392343" cy="333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Следят за состоянием учебников в классе.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Помогают библиотекарю.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В конце года помогают учителю собирать, проверять учебники.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Проверяют готовность к уроку.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5" y="0"/>
            <a:ext cx="4374762" cy="67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096"/>
            <a:ext cx="5712995" cy="44409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85163" y="293314"/>
            <a:ext cx="6009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Организаторы (7 человек)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8538" y="1770611"/>
            <a:ext cx="60599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Участвуют в подготовке к мероприятиям, помогают организовать 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Проводят игры, зарядки.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Помогают с оформлением класса, стенгазет и т.п.</a:t>
            </a:r>
          </a:p>
        </p:txBody>
      </p:sp>
    </p:spTree>
    <p:extLst>
      <p:ext uri="{BB962C8B-B14F-4D97-AF65-F5344CB8AC3E}">
        <p14:creationId xmlns:p14="http://schemas.microsoft.com/office/powerpoint/2010/main" val="381205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170"/>
            <a:ext cx="5769989" cy="3998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49192" y="268377"/>
            <a:ext cx="518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Солнышки (6 человек)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7346" y="1330038"/>
            <a:ext cx="61858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Следят за внешним видом в классе.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Информируют о мероприятиях.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Напоминают о том, что нужно принести.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Помогают классному руководителю собирать дневники, тетради.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Раздают дополнительные листы, задания и т.п.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640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214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Система ученического самоуправления.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ученического самоуправления.</dc:title>
  <dc:creator>Пользователь Windows</dc:creator>
  <cp:lastModifiedBy>111</cp:lastModifiedBy>
  <cp:revision>10</cp:revision>
  <dcterms:created xsi:type="dcterms:W3CDTF">2023-11-05T11:01:33Z</dcterms:created>
  <dcterms:modified xsi:type="dcterms:W3CDTF">2023-11-05T16:35:05Z</dcterms:modified>
</cp:coreProperties>
</file>